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170" r:id="rId3"/>
    <p:sldId id="2238" r:id="rId5"/>
    <p:sldId id="2205" r:id="rId6"/>
    <p:sldId id="2186" r:id="rId7"/>
    <p:sldId id="2240" r:id="rId8"/>
    <p:sldId id="2232" r:id="rId9"/>
    <p:sldId id="2234" r:id="rId10"/>
    <p:sldId id="2239" r:id="rId11"/>
    <p:sldId id="2236" r:id="rId12"/>
    <p:sldId id="2241" r:id="rId13"/>
    <p:sldId id="2242" r:id="rId14"/>
  </p:sldIdLst>
  <p:sldSz cx="8961120" cy="6721475"/>
  <p:notesSz cx="7010400" cy="9296400"/>
  <p:custDataLst>
    <p:tags r:id="rId19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" userDrawn="1">
          <p15:clr>
            <a:srgbClr val="A4A3A4"/>
          </p15:clr>
        </p15:guide>
        <p15:guide id="2" orient="horz" pos="4067" userDrawn="1">
          <p15:clr>
            <a:srgbClr val="A4A3A4"/>
          </p15:clr>
        </p15:guide>
        <p15:guide id="3" orient="horz" pos="3387" userDrawn="1">
          <p15:clr>
            <a:srgbClr val="A4A3A4"/>
          </p15:clr>
        </p15:guide>
        <p15:guide id="4" orient="horz" pos="461" userDrawn="1">
          <p15:clr>
            <a:srgbClr val="A4A3A4"/>
          </p15:clr>
        </p15:guide>
        <p15:guide id="5" pos="4342" userDrawn="1">
          <p15:clr>
            <a:srgbClr val="A4A3A4"/>
          </p15:clr>
        </p15:guide>
        <p15:guide id="6" pos="5249" userDrawn="1">
          <p15:clr>
            <a:srgbClr val="A4A3A4"/>
          </p15:clr>
        </p15:guide>
        <p15:guide id="7" pos="1258" userDrawn="1">
          <p15:clr>
            <a:srgbClr val="A4A3A4"/>
          </p15:clr>
        </p15:guide>
        <p15:guide id="8" pos="2823" userDrawn="1">
          <p15:clr>
            <a:srgbClr val="A4A3A4"/>
          </p15:clr>
        </p15:guide>
        <p15:guide id="9" pos="5499" userDrawn="1">
          <p15:clr>
            <a:srgbClr val="A4A3A4"/>
          </p15:clr>
        </p15:guide>
        <p15:guide id="10" pos="50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600"/>
    <a:srgbClr val="002B82"/>
    <a:srgbClr val="002F8E"/>
    <a:srgbClr val="CCECFF"/>
    <a:srgbClr val="007635"/>
    <a:srgbClr val="FF6600"/>
    <a:srgbClr val="0065CC"/>
    <a:srgbClr val="E14F0D"/>
    <a:srgbClr val="91A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58564" autoAdjust="0"/>
  </p:normalViewPr>
  <p:slideViewPr>
    <p:cSldViewPr snapToGrid="0" showGuides="1">
      <p:cViewPr varScale="1">
        <p:scale>
          <a:sx n="74" d="100"/>
          <a:sy n="74" d="100"/>
        </p:scale>
        <p:origin x="1332" y="66"/>
      </p:cViewPr>
      <p:guideLst>
        <p:guide orient="horz" pos="53"/>
        <p:guide orient="horz" pos="4067"/>
        <p:guide orient="horz" pos="3387"/>
        <p:guide orient="horz" pos="461"/>
        <p:guide pos="4342"/>
        <p:guide pos="5249"/>
        <p:guide pos="1258"/>
        <p:guide pos="2823"/>
        <p:guide pos="5499"/>
        <p:guide pos="50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6" y="10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1050" y="582613"/>
            <a:ext cx="5453063" cy="40909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4995863"/>
            <a:ext cx="5972175" cy="1230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56338" y="8929688"/>
            <a:ext cx="555625" cy="184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spAutoFit/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A28E13EA-EBFC-48ED-AD23-39BADCF96B32}" type="slidenum">
              <a:rPr lang="en-GB" altLang="en-US"/>
            </a:fld>
            <a:endParaRPr lang="en-GB" altLang="en-US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11963" y="96838"/>
            <a:ext cx="0" cy="123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17475" indent="-11620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panose="020B0604020202020204" pitchFamily="34" charset="0"/>
      <a:buChar char="▪"/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00355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panose="020B0604020202020204" pitchFamily="34" charset="0"/>
      <a:buChar char="–"/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427355" indent="-12573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panose="020B0604020202020204" pitchFamily="34" charset="0"/>
      <a:buChar char="▫"/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panose="020B0604020202020204" pitchFamily="34" charset="0"/>
      <a:buChar char="-"/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5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715F9944-433E-4F0B-83F0-F2E37C3C9FF1}" type="slidenum">
              <a:rPr lang="en-GB" altLang="en-US">
                <a:latin typeface="Calibri" panose="020F0502020204030204" pitchFamily="34" charset="0"/>
              </a:rPr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 bwMode="auto">
          <a:xfrm>
            <a:off x="198438" y="0"/>
            <a:ext cx="3703637" cy="6721475"/>
            <a:chOff x="203200" y="0"/>
            <a:chExt cx="3778250" cy="6858001"/>
          </a:xfrm>
        </p:grpSpPr>
        <p:sp>
          <p:nvSpPr>
            <p:cNvPr id="5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147483646 h 2502"/>
                <a:gd name="T2" fmla="*/ 2147483646 w 860"/>
                <a:gd name="T3" fmla="*/ 2147483646 h 2502"/>
                <a:gd name="T4" fmla="*/ 2147483646 w 860"/>
                <a:gd name="T5" fmla="*/ 0 h 2502"/>
                <a:gd name="T6" fmla="*/ 2147483646 w 860"/>
                <a:gd name="T7" fmla="*/ 0 h 2502"/>
                <a:gd name="T8" fmla="*/ 0 w 860"/>
                <a:gd name="T9" fmla="*/ 2147483646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rgbClr val="002F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072" cy="3863093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8058" y="3777246"/>
              <a:ext cx="1936900" cy="3080755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5318" y="3885769"/>
              <a:ext cx="2374160" cy="2972232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2079" y="3880909"/>
              <a:ext cx="3339371" cy="297709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F8E"/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2387"/>
              <a:ext cx="2660808" cy="3085614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</p:sp>
      </p:grpSp>
      <p:sp>
        <p:nvSpPr>
          <p:cNvPr id="11" name="Freeform 12"/>
          <p:cNvSpPr/>
          <p:nvPr/>
        </p:nvSpPr>
        <p:spPr bwMode="auto">
          <a:xfrm>
            <a:off x="198438" y="3697288"/>
            <a:ext cx="355600" cy="88900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3"/>
          <p:cNvSpPr/>
          <p:nvPr/>
        </p:nvSpPr>
        <p:spPr bwMode="auto">
          <a:xfrm>
            <a:off x="549275" y="3790950"/>
            <a:ext cx="60325" cy="77788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4941" y="896197"/>
            <a:ext cx="6808426" cy="3418824"/>
          </a:xfrm>
        </p:spPr>
        <p:txBody>
          <a:bodyPr anchor="b"/>
          <a:lstStyle>
            <a:lvl1pPr algn="r">
              <a:defRPr sz="529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5855" y="4315021"/>
            <a:ext cx="5647512" cy="1337367"/>
          </a:xfrm>
        </p:spPr>
        <p:txBody>
          <a:bodyPr anchor="t"/>
          <a:lstStyle>
            <a:lvl1pPr marL="0" indent="0" algn="r">
              <a:buNone/>
              <a:defRPr sz="1765">
                <a:solidFill>
                  <a:schemeClr val="tx1"/>
                </a:solidFill>
              </a:defRPr>
            </a:lvl1pPr>
            <a:lvl2pPr marL="448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5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180263" y="5995988"/>
            <a:ext cx="839787" cy="357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979C8-2798-4B35-B120-1A2002830152}" type="datetimeFigureOut">
              <a:rPr lang="en-US"/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1238" y="5995988"/>
            <a:ext cx="3536950" cy="357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10538" y="5995988"/>
            <a:ext cx="403225" cy="357187"/>
          </a:xfrm>
        </p:spPr>
        <p:txBody>
          <a:bodyPr/>
          <a:lstStyle>
            <a:lvl1pPr>
              <a:defRPr/>
            </a:lvl1pPr>
          </a:lstStyle>
          <a:p>
            <a:fld id="{E76022A7-693F-4102-A80D-0A0F23412162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292" y="4638646"/>
            <a:ext cx="7365933" cy="555456"/>
          </a:xfrm>
        </p:spPr>
        <p:txBody>
          <a:bodyPr anchor="b"/>
          <a:lstStyle>
            <a:lvl1pPr algn="ctr">
              <a:defRPr sz="23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54238" y="913556"/>
            <a:ext cx="6047858" cy="3101970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570"/>
            </a:lvl1pPr>
            <a:lvl2pPr marL="448310" indent="0">
              <a:buNone/>
              <a:defRPr sz="1570"/>
            </a:lvl2pPr>
            <a:lvl3pPr marL="895985" indent="0">
              <a:buNone/>
              <a:defRPr sz="1570"/>
            </a:lvl3pPr>
            <a:lvl4pPr marL="1344295" indent="0">
              <a:buNone/>
              <a:defRPr sz="1570"/>
            </a:lvl4pPr>
            <a:lvl5pPr marL="1791970" indent="0">
              <a:buNone/>
              <a:defRPr sz="1570"/>
            </a:lvl5pPr>
            <a:lvl6pPr marL="2240280" indent="0">
              <a:buNone/>
              <a:defRPr sz="1570"/>
            </a:lvl6pPr>
            <a:lvl7pPr marL="2688590" indent="0">
              <a:buNone/>
              <a:defRPr sz="1570"/>
            </a:lvl7pPr>
            <a:lvl8pPr marL="3136265" indent="0">
              <a:buNone/>
              <a:defRPr sz="1570"/>
            </a:lvl8pPr>
            <a:lvl9pPr marL="3584575" indent="0">
              <a:buNone/>
              <a:defRPr sz="157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1292" y="5194102"/>
            <a:ext cx="7365933" cy="483883"/>
          </a:xfrm>
        </p:spPr>
        <p:txBody>
          <a:bodyPr/>
          <a:lstStyle>
            <a:lvl1pPr marL="0" indent="0" algn="ctr">
              <a:buNone/>
              <a:defRPr sz="1370"/>
            </a:lvl1pPr>
            <a:lvl2pPr marL="448310" indent="0">
              <a:buNone/>
              <a:defRPr sz="1175"/>
            </a:lvl2pPr>
            <a:lvl3pPr marL="895985" indent="0">
              <a:buNone/>
              <a:defRPr sz="980"/>
            </a:lvl3pPr>
            <a:lvl4pPr marL="1344295" indent="0">
              <a:buNone/>
              <a:defRPr sz="880"/>
            </a:lvl4pPr>
            <a:lvl5pPr marL="1791970" indent="0">
              <a:buNone/>
              <a:defRPr sz="880"/>
            </a:lvl5pPr>
            <a:lvl6pPr marL="2240280" indent="0">
              <a:buNone/>
              <a:defRPr sz="880"/>
            </a:lvl6pPr>
            <a:lvl7pPr marL="2688590" indent="0">
              <a:buNone/>
              <a:defRPr sz="880"/>
            </a:lvl7pPr>
            <a:lvl8pPr marL="3136265" indent="0">
              <a:buNone/>
              <a:defRPr sz="880"/>
            </a:lvl8pPr>
            <a:lvl9pPr marL="3584575" indent="0">
              <a:buNone/>
              <a:defRPr sz="88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04C59-9B42-44E0-B64E-9B1EDA32E47A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2E681-3483-4054-BF5A-AECF86974460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293" y="672148"/>
            <a:ext cx="7365933" cy="2987322"/>
          </a:xfrm>
        </p:spPr>
        <p:txBody>
          <a:bodyPr/>
          <a:lstStyle>
            <a:lvl1pPr algn="ctr">
              <a:defRPr sz="3135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292" y="4256934"/>
            <a:ext cx="7365934" cy="1418978"/>
          </a:xfrm>
        </p:spPr>
        <p:txBody>
          <a:bodyPr/>
          <a:lstStyle>
            <a:lvl1pPr marL="0" indent="0" algn="ctr">
              <a:buNone/>
              <a:defRPr sz="1960">
                <a:solidFill>
                  <a:schemeClr val="tx1"/>
                </a:solidFill>
              </a:defRPr>
            </a:lvl1pPr>
            <a:lvl2pPr marL="44831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2pPr>
            <a:lvl3pPr marL="895985" indent="0">
              <a:buNone/>
              <a:defRPr sz="1570">
                <a:solidFill>
                  <a:schemeClr val="tx1">
                    <a:tint val="75000"/>
                  </a:schemeClr>
                </a:solidFill>
              </a:defRPr>
            </a:lvl3pPr>
            <a:lvl4pPr marL="134429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4pPr>
            <a:lvl5pPr marL="179197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5pPr>
            <a:lvl6pPr marL="224028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6pPr>
            <a:lvl7pPr marL="268859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7pPr>
            <a:lvl8pPr marL="313626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8pPr>
            <a:lvl9pPr marL="358457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FE2AA-5F0E-4826-997F-72DE75145911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3B879-89AB-45CC-92EE-4D7A40EEEF72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9325" y="846138"/>
            <a:ext cx="449263" cy="573087"/>
          </a:xfrm>
          <a:prstGeom prst="rect">
            <a:avLst/>
          </a:prstGeom>
        </p:spPr>
        <p:txBody>
          <a:bodyPr lIns="89614" tIns="44807" rIns="89614" bIns="44807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7840" dirty="0">
                <a:effectLst/>
                <a:latin typeface="+mn-lt"/>
              </a:rPr>
              <a:t>“</a:t>
            </a:r>
            <a:endParaRPr lang="en-US" sz="7840" dirty="0">
              <a:effectLst/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8938" y="2763838"/>
            <a:ext cx="447675" cy="573087"/>
          </a:xfrm>
          <a:prstGeom prst="rect">
            <a:avLst/>
          </a:prstGeom>
        </p:spPr>
        <p:txBody>
          <a:bodyPr lIns="89614" tIns="44807" rIns="89614" bIns="44807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7840" dirty="0">
                <a:effectLst/>
                <a:latin typeface="+mn-lt"/>
              </a:rPr>
              <a:t>”</a:t>
            </a:r>
            <a:endParaRPr lang="en-US" sz="7840" dirty="0"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256" y="672149"/>
            <a:ext cx="6834875" cy="2688589"/>
          </a:xfrm>
        </p:spPr>
        <p:txBody>
          <a:bodyPr/>
          <a:lstStyle>
            <a:lvl1pPr algn="ctr">
              <a:defRPr sz="3135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6326" y="3360737"/>
            <a:ext cx="6498736" cy="373415"/>
          </a:xfrm>
        </p:spPr>
        <p:txBody>
          <a:bodyPr/>
          <a:lstStyle>
            <a:lvl1pPr marL="0" indent="0">
              <a:buFontTx/>
              <a:buNone/>
              <a:defRPr sz="1765"/>
            </a:lvl1pPr>
            <a:lvl2pPr marL="448310" indent="0">
              <a:buFontTx/>
              <a:buNone/>
              <a:defRPr/>
            </a:lvl2pPr>
            <a:lvl3pPr marL="895985" indent="0">
              <a:buFontTx/>
              <a:buNone/>
              <a:defRPr/>
            </a:lvl3pPr>
            <a:lvl4pPr marL="1344295" indent="0">
              <a:buFontTx/>
              <a:buNone/>
              <a:defRPr/>
            </a:lvl4pPr>
            <a:lvl5pPr marL="179197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292" y="4256934"/>
            <a:ext cx="7365933" cy="1418978"/>
          </a:xfrm>
        </p:spPr>
        <p:txBody>
          <a:bodyPr/>
          <a:lstStyle>
            <a:lvl1pPr marL="0" indent="0" algn="ctr">
              <a:buNone/>
              <a:defRPr sz="1960">
                <a:solidFill>
                  <a:schemeClr val="tx1"/>
                </a:solidFill>
              </a:defRPr>
            </a:lvl1pPr>
            <a:lvl2pPr marL="44831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2pPr>
            <a:lvl3pPr marL="895985" indent="0">
              <a:buNone/>
              <a:defRPr sz="1570">
                <a:solidFill>
                  <a:schemeClr val="tx1">
                    <a:tint val="75000"/>
                  </a:schemeClr>
                </a:solidFill>
              </a:defRPr>
            </a:lvl3pPr>
            <a:lvl4pPr marL="134429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4pPr>
            <a:lvl5pPr marL="179197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5pPr>
            <a:lvl6pPr marL="224028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6pPr>
            <a:lvl7pPr marL="268859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7pPr>
            <a:lvl8pPr marL="313626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8pPr>
            <a:lvl9pPr marL="358457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7E1CD-DAA2-4138-BE3F-556E89833AC9}" type="datetimeFigureOut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36AAC2A-E2D4-4D0E-987C-62D8E72739C9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294" y="3242716"/>
            <a:ext cx="7365931" cy="1439560"/>
          </a:xfrm>
        </p:spPr>
        <p:txBody>
          <a:bodyPr anchor="b"/>
          <a:lstStyle>
            <a:lvl1pPr algn="r">
              <a:defRPr sz="3135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292" y="4682276"/>
            <a:ext cx="7365932" cy="843272"/>
          </a:xfrm>
        </p:spPr>
        <p:txBody>
          <a:bodyPr anchor="t"/>
          <a:lstStyle>
            <a:lvl1pPr marL="0" indent="0" algn="r">
              <a:buNone/>
              <a:defRPr sz="1960">
                <a:solidFill>
                  <a:schemeClr val="tx1"/>
                </a:solidFill>
              </a:defRPr>
            </a:lvl1pPr>
            <a:lvl2pPr marL="44831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2pPr>
            <a:lvl3pPr marL="895985" indent="0">
              <a:buNone/>
              <a:defRPr sz="1570">
                <a:solidFill>
                  <a:schemeClr val="tx1">
                    <a:tint val="75000"/>
                  </a:schemeClr>
                </a:solidFill>
              </a:defRPr>
            </a:lvl3pPr>
            <a:lvl4pPr marL="134429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4pPr>
            <a:lvl5pPr marL="179197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5pPr>
            <a:lvl6pPr marL="224028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6pPr>
            <a:lvl7pPr marL="268859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7pPr>
            <a:lvl8pPr marL="313626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8pPr>
            <a:lvl9pPr marL="358457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A9DA0-35A3-48C0-8337-FC1EB9BB25CD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97548-5CCD-4D71-8DA2-A83395D3D03C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9325" y="846138"/>
            <a:ext cx="449263" cy="573087"/>
          </a:xfrm>
          <a:prstGeom prst="rect">
            <a:avLst/>
          </a:prstGeom>
        </p:spPr>
        <p:txBody>
          <a:bodyPr lIns="89614" tIns="44807" rIns="89614" bIns="44807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7840" dirty="0">
                <a:effectLst/>
                <a:latin typeface="+mn-lt"/>
              </a:rPr>
              <a:t>“</a:t>
            </a:r>
            <a:endParaRPr lang="en-US" sz="7840" dirty="0">
              <a:effectLst/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8938" y="2763838"/>
            <a:ext cx="447675" cy="573087"/>
          </a:xfrm>
          <a:prstGeom prst="rect">
            <a:avLst/>
          </a:prstGeom>
        </p:spPr>
        <p:txBody>
          <a:bodyPr lIns="89614" tIns="44807" rIns="89614" bIns="44807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7840" dirty="0">
                <a:effectLst/>
                <a:latin typeface="+mn-lt"/>
              </a:rPr>
              <a:t>”</a:t>
            </a:r>
            <a:endParaRPr lang="en-US" sz="7840" dirty="0"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256" y="672149"/>
            <a:ext cx="6834875" cy="2688589"/>
          </a:xfrm>
        </p:spPr>
        <p:txBody>
          <a:bodyPr/>
          <a:lstStyle>
            <a:lvl1pPr algn="ctr">
              <a:defRPr sz="3135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1293" y="3808836"/>
            <a:ext cx="7365932" cy="871302"/>
          </a:xfrm>
        </p:spPr>
        <p:txBody>
          <a:bodyPr anchor="b"/>
          <a:lstStyle>
            <a:lvl1pPr algn="r">
              <a:buNone/>
              <a:defRPr lang="en-US" sz="235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292" y="4680138"/>
            <a:ext cx="7365932" cy="995774"/>
          </a:xfrm>
        </p:spPr>
        <p:txBody>
          <a:bodyPr anchor="t"/>
          <a:lstStyle>
            <a:lvl1pPr marL="0" indent="0" algn="r">
              <a:buNone/>
              <a:defRPr sz="1765">
                <a:solidFill>
                  <a:schemeClr val="tx1"/>
                </a:solidFill>
              </a:defRPr>
            </a:lvl1pPr>
            <a:lvl2pPr marL="44831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2pPr>
            <a:lvl3pPr marL="895985" indent="0">
              <a:buNone/>
              <a:defRPr sz="1570">
                <a:solidFill>
                  <a:schemeClr val="tx1">
                    <a:tint val="75000"/>
                  </a:schemeClr>
                </a:solidFill>
              </a:defRPr>
            </a:lvl3pPr>
            <a:lvl4pPr marL="134429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4pPr>
            <a:lvl5pPr marL="179197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5pPr>
            <a:lvl6pPr marL="224028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6pPr>
            <a:lvl7pPr marL="268859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7pPr>
            <a:lvl8pPr marL="313626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8pPr>
            <a:lvl9pPr marL="358457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36B2C-FD15-4408-A196-F240FECD5697}" type="datetimeFigureOut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511AFC-E3A8-4D3F-AAFB-6880B8573CB2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293" y="672149"/>
            <a:ext cx="7365933" cy="2673031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1292" y="3435420"/>
            <a:ext cx="7365934" cy="821514"/>
          </a:xfrm>
        </p:spPr>
        <p:txBody>
          <a:bodyPr anchor="b"/>
          <a:lstStyle>
            <a:lvl1pPr>
              <a:buNone/>
              <a:defRPr lang="en-US" sz="2745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292" y="4256934"/>
            <a:ext cx="7365934" cy="1418978"/>
          </a:xfrm>
        </p:spPr>
        <p:txBody>
          <a:bodyPr anchor="t"/>
          <a:lstStyle>
            <a:lvl1pPr marL="0" indent="0" algn="l">
              <a:buNone/>
              <a:defRPr sz="1765">
                <a:solidFill>
                  <a:schemeClr val="tx1"/>
                </a:solidFill>
              </a:defRPr>
            </a:lvl1pPr>
            <a:lvl2pPr marL="44831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2pPr>
            <a:lvl3pPr marL="895985" indent="0">
              <a:buNone/>
              <a:defRPr sz="1570">
                <a:solidFill>
                  <a:schemeClr val="tx1">
                    <a:tint val="75000"/>
                  </a:schemeClr>
                </a:solidFill>
              </a:defRPr>
            </a:lvl3pPr>
            <a:lvl4pPr marL="134429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4pPr>
            <a:lvl5pPr marL="179197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5pPr>
            <a:lvl6pPr marL="224028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6pPr>
            <a:lvl7pPr marL="268859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7pPr>
            <a:lvl8pPr marL="313626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8pPr>
            <a:lvl9pPr marL="358457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E069-F427-4D62-8903-535BA8C6AF74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CF69E37-41C1-41CA-8575-CD11E00FDE0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74B3-1908-4CED-B277-09C7B7C1D123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7A74-3CD9-465E-BD3D-730579A92DA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5619" y="672147"/>
            <a:ext cx="1301607" cy="5003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1293" y="672147"/>
            <a:ext cx="5896255" cy="5003765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B2F6-87E7-44C6-8204-17D6EE4EDBD2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FA95B-D6A1-4B58-BFD0-119F77359FA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525" y="448100"/>
            <a:ext cx="7550842" cy="19417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525" y="2613907"/>
            <a:ext cx="7550842" cy="32664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97725" y="5986463"/>
            <a:ext cx="839788" cy="357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0259D-A1BC-478F-8A61-7F2707C01382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3575" y="5986463"/>
            <a:ext cx="5208588" cy="357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94663" y="5986463"/>
            <a:ext cx="419100" cy="357187"/>
          </a:xfrm>
        </p:spPr>
        <p:txBody>
          <a:bodyPr/>
          <a:lstStyle>
            <a:lvl1pPr>
              <a:defRPr/>
            </a:lvl1pPr>
          </a:lstStyle>
          <a:p>
            <a:fld id="{4BFCD0C3-CBFE-40D4-B522-093C55D9391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325" y="2613906"/>
            <a:ext cx="6566042" cy="2313088"/>
          </a:xfrm>
        </p:spPr>
        <p:txBody>
          <a:bodyPr anchor="b"/>
          <a:lstStyle>
            <a:lvl1pPr algn="r">
              <a:defRPr sz="39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327" y="4926994"/>
            <a:ext cx="6566039" cy="843272"/>
          </a:xfrm>
        </p:spPr>
        <p:txBody>
          <a:bodyPr anchor="t"/>
          <a:lstStyle>
            <a:lvl1pPr marL="0" indent="0" algn="r">
              <a:buNone/>
              <a:defRPr sz="1960">
                <a:solidFill>
                  <a:schemeClr val="tx1"/>
                </a:solidFill>
              </a:defRPr>
            </a:lvl1pPr>
            <a:lvl2pPr marL="44831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2pPr>
            <a:lvl3pPr marL="895985" indent="0">
              <a:buNone/>
              <a:defRPr sz="1570">
                <a:solidFill>
                  <a:schemeClr val="tx1">
                    <a:tint val="75000"/>
                  </a:schemeClr>
                </a:solidFill>
              </a:defRPr>
            </a:lvl3pPr>
            <a:lvl4pPr marL="134429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4pPr>
            <a:lvl5pPr marL="179197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5pPr>
            <a:lvl6pPr marL="224028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6pPr>
            <a:lvl7pPr marL="2688590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7pPr>
            <a:lvl8pPr marL="313626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8pPr>
            <a:lvl9pPr marL="3584575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4234-8C47-4258-8057-DC63097C89BB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4B749-183D-4A63-9F2A-AF7263BB640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525" y="672149"/>
            <a:ext cx="7550842" cy="1717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2525" y="2613907"/>
            <a:ext cx="3665228" cy="3301612"/>
          </a:xfrm>
        </p:spPr>
        <p:txBody>
          <a:bodyPr/>
          <a:lstStyle>
            <a:lvl1pPr>
              <a:defRPr sz="1765"/>
            </a:lvl1pPr>
            <a:lvl2pPr>
              <a:defRPr sz="1570"/>
            </a:lvl2pPr>
            <a:lvl3pPr>
              <a:defRPr sz="1370"/>
            </a:lvl3pPr>
            <a:lvl4pPr>
              <a:defRPr sz="1175"/>
            </a:lvl4pPr>
            <a:lvl5pPr>
              <a:defRPr sz="1175"/>
            </a:lvl5pPr>
            <a:lvl6pPr>
              <a:defRPr sz="1175"/>
            </a:lvl6pPr>
            <a:lvl7pPr>
              <a:defRPr sz="1175"/>
            </a:lvl7pPr>
            <a:lvl8pPr>
              <a:defRPr sz="1175"/>
            </a:lvl8pPr>
            <a:lvl9pPr>
              <a:defRPr sz="117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138" y="2613907"/>
            <a:ext cx="3665228" cy="3280197"/>
          </a:xfrm>
        </p:spPr>
        <p:txBody>
          <a:bodyPr/>
          <a:lstStyle>
            <a:lvl1pPr>
              <a:defRPr sz="1765"/>
            </a:lvl1pPr>
            <a:lvl2pPr>
              <a:defRPr sz="1570"/>
            </a:lvl2pPr>
            <a:lvl3pPr>
              <a:defRPr sz="1370"/>
            </a:lvl3pPr>
            <a:lvl4pPr>
              <a:defRPr sz="1175"/>
            </a:lvl4pPr>
            <a:lvl5pPr>
              <a:defRPr sz="1175"/>
            </a:lvl5pPr>
            <a:lvl6pPr>
              <a:defRPr sz="1175"/>
            </a:lvl6pPr>
            <a:lvl7pPr>
              <a:defRPr sz="1175"/>
            </a:lvl7pPr>
            <a:lvl8pPr>
              <a:defRPr sz="1175"/>
            </a:lvl8pPr>
            <a:lvl9pPr>
              <a:defRPr sz="117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3FEFE-284C-4C95-A8B7-31C11D3692C3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93333-082E-4470-B1FC-3B9EA153C8C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2938" y="2605609"/>
            <a:ext cx="3387285" cy="564790"/>
          </a:xfrm>
        </p:spPr>
        <p:txBody>
          <a:bodyPr anchor="b">
            <a:noAutofit/>
          </a:bodyPr>
          <a:lstStyle>
            <a:lvl1pPr marL="0" indent="0">
              <a:buNone/>
              <a:defRPr sz="2745" b="0">
                <a:solidFill>
                  <a:schemeClr val="accent1">
                    <a:lumMod val="75000"/>
                  </a:schemeClr>
                </a:solidFill>
              </a:defRPr>
            </a:lvl1pPr>
            <a:lvl2pPr marL="448310" indent="0">
              <a:buNone/>
              <a:defRPr sz="1960" b="1"/>
            </a:lvl2pPr>
            <a:lvl3pPr marL="895985" indent="0">
              <a:buNone/>
              <a:defRPr sz="1765" b="1"/>
            </a:lvl3pPr>
            <a:lvl4pPr marL="1344295" indent="0">
              <a:buNone/>
              <a:defRPr sz="1570" b="1"/>
            </a:lvl4pPr>
            <a:lvl5pPr marL="1791970" indent="0">
              <a:buNone/>
              <a:defRPr sz="1570" b="1"/>
            </a:lvl5pPr>
            <a:lvl6pPr marL="2240280" indent="0">
              <a:buNone/>
              <a:defRPr sz="1570" b="1"/>
            </a:lvl6pPr>
            <a:lvl7pPr marL="2688590" indent="0">
              <a:buNone/>
              <a:defRPr sz="1570" b="1"/>
            </a:lvl7pPr>
            <a:lvl8pPr marL="3136265" indent="0">
              <a:buNone/>
              <a:defRPr sz="1570" b="1"/>
            </a:lvl8pPr>
            <a:lvl9pPr marL="3584575" indent="0">
              <a:buNone/>
              <a:defRPr sz="157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1291" y="3268938"/>
            <a:ext cx="3598931" cy="2612201"/>
          </a:xfrm>
        </p:spPr>
        <p:txBody>
          <a:bodyPr anchor="t"/>
          <a:lstStyle>
            <a:lvl1pPr>
              <a:defRPr sz="1765"/>
            </a:lvl1pPr>
            <a:lvl2pPr>
              <a:defRPr sz="1570"/>
            </a:lvl2pPr>
            <a:lvl3pPr>
              <a:defRPr sz="1370"/>
            </a:lvl3pPr>
            <a:lvl4pPr>
              <a:defRPr sz="1175"/>
            </a:lvl4pPr>
            <a:lvl5pPr>
              <a:defRPr sz="1175"/>
            </a:lvl5pPr>
            <a:lvl6pPr>
              <a:defRPr sz="1175"/>
            </a:lvl6pPr>
            <a:lvl7pPr>
              <a:defRPr sz="1175"/>
            </a:lvl7pPr>
            <a:lvl8pPr>
              <a:defRPr sz="1175"/>
            </a:lvl8pPr>
            <a:lvl9pPr>
              <a:defRPr sz="117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8656" y="2613907"/>
            <a:ext cx="3398570" cy="564790"/>
          </a:xfrm>
        </p:spPr>
        <p:txBody>
          <a:bodyPr anchor="b">
            <a:noAutofit/>
          </a:bodyPr>
          <a:lstStyle>
            <a:lvl1pPr marL="0" indent="0">
              <a:buNone/>
              <a:defRPr sz="2745" b="0">
                <a:solidFill>
                  <a:schemeClr val="accent1">
                    <a:lumMod val="75000"/>
                  </a:schemeClr>
                </a:solidFill>
              </a:defRPr>
            </a:lvl1pPr>
            <a:lvl2pPr marL="448310" indent="0">
              <a:buNone/>
              <a:defRPr sz="1960" b="1"/>
            </a:lvl2pPr>
            <a:lvl3pPr marL="895985" indent="0">
              <a:buNone/>
              <a:defRPr sz="1765" b="1"/>
            </a:lvl3pPr>
            <a:lvl4pPr marL="1344295" indent="0">
              <a:buNone/>
              <a:defRPr sz="1570" b="1"/>
            </a:lvl4pPr>
            <a:lvl5pPr marL="1791970" indent="0">
              <a:buNone/>
              <a:defRPr sz="1570" b="1"/>
            </a:lvl5pPr>
            <a:lvl6pPr marL="2240280" indent="0">
              <a:buNone/>
              <a:defRPr sz="1570" b="1"/>
            </a:lvl6pPr>
            <a:lvl7pPr marL="2688590" indent="0">
              <a:buNone/>
              <a:defRPr sz="1570" b="1"/>
            </a:lvl7pPr>
            <a:lvl8pPr marL="3136265" indent="0">
              <a:buNone/>
              <a:defRPr sz="1570" b="1"/>
            </a:lvl8pPr>
            <a:lvl9pPr marL="3584575" indent="0">
              <a:buNone/>
              <a:defRPr sz="157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8293" y="3268938"/>
            <a:ext cx="3598931" cy="2612201"/>
          </a:xfrm>
        </p:spPr>
        <p:txBody>
          <a:bodyPr anchor="t"/>
          <a:lstStyle>
            <a:lvl1pPr>
              <a:defRPr sz="1765"/>
            </a:lvl1pPr>
            <a:lvl2pPr>
              <a:defRPr sz="1570"/>
            </a:lvl2pPr>
            <a:lvl3pPr>
              <a:defRPr sz="1370"/>
            </a:lvl3pPr>
            <a:lvl4pPr>
              <a:defRPr sz="1175"/>
            </a:lvl4pPr>
            <a:lvl5pPr>
              <a:defRPr sz="1175"/>
            </a:lvl5pPr>
            <a:lvl6pPr>
              <a:defRPr sz="1175"/>
            </a:lvl6pPr>
            <a:lvl7pPr>
              <a:defRPr sz="1175"/>
            </a:lvl7pPr>
            <a:lvl8pPr>
              <a:defRPr sz="1175"/>
            </a:lvl8pPr>
            <a:lvl9pPr>
              <a:defRPr sz="1175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856F3-5406-4D14-BDB0-784867E14523}" type="datetimeFigureOut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CFFC8-7CED-45D8-AFC8-AF4A9205A459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EFF93-7161-4B92-AE6B-23CE419E73D7}" type="datetimeFigureOut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6368E-D6CA-465B-989A-8BF0E7D65E4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9F23B-C14B-4609-90DE-5F3161EDD2B8}" type="datetimeFigureOut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76D9C-A0DA-4275-B459-736D9D0031B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292" y="1568344"/>
            <a:ext cx="2609376" cy="1344295"/>
          </a:xfrm>
        </p:spPr>
        <p:txBody>
          <a:bodyPr anchor="b"/>
          <a:lstStyle>
            <a:lvl1pPr algn="ctr">
              <a:defRPr sz="23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739" y="672148"/>
            <a:ext cx="4588486" cy="5003766"/>
          </a:xfrm>
        </p:spPr>
        <p:txBody>
          <a:bodyPr/>
          <a:lstStyle>
            <a:lvl1pPr>
              <a:defRPr sz="1960"/>
            </a:lvl1pPr>
            <a:lvl2pPr>
              <a:defRPr sz="1765"/>
            </a:lvl2pPr>
            <a:lvl3pPr>
              <a:defRPr sz="1570"/>
            </a:lvl3pPr>
            <a:lvl4pPr>
              <a:defRPr sz="1370"/>
            </a:lvl4pPr>
            <a:lvl5pPr>
              <a:defRPr sz="1370"/>
            </a:lvl5pPr>
            <a:lvl6pPr>
              <a:defRPr sz="1370"/>
            </a:lvl6pPr>
            <a:lvl7pPr>
              <a:defRPr sz="1370"/>
            </a:lvl7pPr>
            <a:lvl8pPr>
              <a:defRPr sz="1370"/>
            </a:lvl8pPr>
            <a:lvl9pPr>
              <a:defRPr sz="137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1292" y="2912639"/>
            <a:ext cx="2609376" cy="1792393"/>
          </a:xfrm>
        </p:spPr>
        <p:txBody>
          <a:bodyPr/>
          <a:lstStyle>
            <a:lvl1pPr marL="0" indent="0" algn="ctr">
              <a:buNone/>
              <a:defRPr sz="1570"/>
            </a:lvl1pPr>
            <a:lvl2pPr marL="448310" indent="0">
              <a:buNone/>
              <a:defRPr sz="1175"/>
            </a:lvl2pPr>
            <a:lvl3pPr marL="895985" indent="0">
              <a:buNone/>
              <a:defRPr sz="980"/>
            </a:lvl3pPr>
            <a:lvl4pPr marL="1344295" indent="0">
              <a:buNone/>
              <a:defRPr sz="880"/>
            </a:lvl4pPr>
            <a:lvl5pPr marL="1791970" indent="0">
              <a:buNone/>
              <a:defRPr sz="880"/>
            </a:lvl5pPr>
            <a:lvl6pPr marL="2240280" indent="0">
              <a:buNone/>
              <a:defRPr sz="880"/>
            </a:lvl6pPr>
            <a:lvl7pPr marL="2688590" indent="0">
              <a:buNone/>
              <a:defRPr sz="880"/>
            </a:lvl7pPr>
            <a:lvl8pPr marL="3136265" indent="0">
              <a:buNone/>
              <a:defRPr sz="880"/>
            </a:lvl8pPr>
            <a:lvl9pPr marL="3584575" indent="0">
              <a:buNone/>
              <a:defRPr sz="88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00E9F-B189-4D30-9FD4-8CCF88BC7ADE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A93AE-5805-4934-B589-5D77EADF5242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125" y="1717709"/>
            <a:ext cx="3989407" cy="1344295"/>
          </a:xfrm>
        </p:spPr>
        <p:txBody>
          <a:bodyPr anchor="b"/>
          <a:lstStyle>
            <a:lvl1pPr algn="ctr">
              <a:defRPr sz="274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83744" y="896197"/>
            <a:ext cx="2412229" cy="4480983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570"/>
            </a:lvl1pPr>
            <a:lvl2pPr marL="448310" indent="0">
              <a:buNone/>
              <a:defRPr sz="1570"/>
            </a:lvl2pPr>
            <a:lvl3pPr marL="895985" indent="0">
              <a:buNone/>
              <a:defRPr sz="1570"/>
            </a:lvl3pPr>
            <a:lvl4pPr marL="1344295" indent="0">
              <a:buNone/>
              <a:defRPr sz="1570"/>
            </a:lvl4pPr>
            <a:lvl5pPr marL="1791970" indent="0">
              <a:buNone/>
              <a:defRPr sz="1570"/>
            </a:lvl5pPr>
            <a:lvl6pPr marL="2240280" indent="0">
              <a:buNone/>
              <a:defRPr sz="1570"/>
            </a:lvl6pPr>
            <a:lvl7pPr marL="2688590" indent="0">
              <a:buNone/>
              <a:defRPr sz="1570"/>
            </a:lvl7pPr>
            <a:lvl8pPr marL="3136265" indent="0">
              <a:buNone/>
              <a:defRPr sz="1570"/>
            </a:lvl8pPr>
            <a:lvl9pPr marL="3584575" indent="0">
              <a:buNone/>
              <a:defRPr sz="157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0125" y="3062004"/>
            <a:ext cx="3989407" cy="1792393"/>
          </a:xfrm>
        </p:spPr>
        <p:txBody>
          <a:bodyPr/>
          <a:lstStyle>
            <a:lvl1pPr marL="0" indent="0" algn="ctr">
              <a:buNone/>
              <a:defRPr sz="1765"/>
            </a:lvl1pPr>
            <a:lvl2pPr marL="448310" indent="0">
              <a:buNone/>
              <a:defRPr sz="1175"/>
            </a:lvl2pPr>
            <a:lvl3pPr marL="895985" indent="0">
              <a:buNone/>
              <a:defRPr sz="980"/>
            </a:lvl3pPr>
            <a:lvl4pPr marL="1344295" indent="0">
              <a:buNone/>
              <a:defRPr sz="880"/>
            </a:lvl4pPr>
            <a:lvl5pPr marL="1791970" indent="0">
              <a:buNone/>
              <a:defRPr sz="880"/>
            </a:lvl5pPr>
            <a:lvl6pPr marL="2240280" indent="0">
              <a:buNone/>
              <a:defRPr sz="880"/>
            </a:lvl6pPr>
            <a:lvl7pPr marL="2688590" indent="0">
              <a:buNone/>
              <a:defRPr sz="880"/>
            </a:lvl7pPr>
            <a:lvl8pPr marL="3136265" indent="0">
              <a:buNone/>
              <a:defRPr sz="880"/>
            </a:lvl8pPr>
            <a:lvl9pPr marL="3584575" indent="0">
              <a:buNone/>
              <a:defRPr sz="88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5717F-EF19-48FC-8735-274D333F540A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61377-B3D8-4986-9D9A-F6D087C372E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jpe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/>
          <p:nvPr/>
        </p:nvGrpSpPr>
        <p:grpSpPr bwMode="auto">
          <a:xfrm>
            <a:off x="0" y="0"/>
            <a:ext cx="2089150" cy="6721475"/>
            <a:chOff x="0" y="0"/>
            <a:chExt cx="2132013" cy="6858001"/>
          </a:xfrm>
        </p:grpSpPr>
        <p:sp>
          <p:nvSpPr>
            <p:cNvPr id="1032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2147483646 w 676"/>
                <a:gd name="T5" fmla="*/ 2147483646 h 3333"/>
                <a:gd name="T6" fmla="*/ 2147483646 w 676"/>
                <a:gd name="T7" fmla="*/ 0 h 3333"/>
                <a:gd name="T8" fmla="*/ 2147483646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rgbClr val="002F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193" cy="4624373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29"/>
              <a:ext cx="907240" cy="1195372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6567"/>
              <a:ext cx="1487225" cy="1561434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693"/>
              <a:ext cx="2132013" cy="1600308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2F8E"/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8117"/>
              <a:ext cx="1378681" cy="1499884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62025" y="447675"/>
            <a:ext cx="7551738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62025" y="2614613"/>
            <a:ext cx="7551738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2013" y="5994400"/>
            <a:ext cx="839787" cy="35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8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37DF13F-76AE-4F82-A714-D79A5B5127E5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7863" y="5994400"/>
            <a:ext cx="5208587" cy="35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8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7363" y="5994400"/>
            <a:ext cx="406400" cy="3571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900"/>
            </a:lvl1pPr>
          </a:lstStyle>
          <a:p>
            <a:fld id="{1D6800B3-D554-4B4F-BBA5-6F57F00A3CC4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447675" rtl="0" eaLnBrk="0" fontAlgn="base" hangingPunct="0">
        <a:spcBef>
          <a:spcPct val="0"/>
        </a:spcBef>
        <a:spcAft>
          <a:spcPct val="0"/>
        </a:spcAft>
        <a:defRPr sz="39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47675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orbel" panose="020B0503020204020204" pitchFamily="34" charset="0"/>
        </a:defRPr>
      </a:lvl2pPr>
      <a:lvl3pPr algn="ctr" defTabSz="447675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orbel" panose="020B0503020204020204" pitchFamily="34" charset="0"/>
        </a:defRPr>
      </a:lvl3pPr>
      <a:lvl4pPr algn="ctr" defTabSz="447675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orbel" panose="020B0503020204020204" pitchFamily="34" charset="0"/>
        </a:defRPr>
      </a:lvl4pPr>
      <a:lvl5pPr algn="ctr" defTabSz="447675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9400" indent="-279400" algn="l" defTabSz="447675" rtl="0" eaLnBrk="0" fontAlgn="base" hangingPunct="0">
        <a:spcBef>
          <a:spcPct val="20000"/>
        </a:spcBef>
        <a:spcAft>
          <a:spcPts val="59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27075" indent="-279400" algn="l" defTabSz="447675" rtl="0" eaLnBrk="0" fontAlgn="base" hangingPunct="0">
        <a:spcBef>
          <a:spcPct val="20000"/>
        </a:spcBef>
        <a:spcAft>
          <a:spcPts val="59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750" indent="-279400" algn="l" defTabSz="447675" rtl="0" eaLnBrk="0" fontAlgn="base" hangingPunct="0">
        <a:spcBef>
          <a:spcPct val="20000"/>
        </a:spcBef>
        <a:spcAft>
          <a:spcPts val="59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167005" algn="l" defTabSz="447675" rtl="0" eaLnBrk="0" fontAlgn="base" hangingPunct="0">
        <a:spcBef>
          <a:spcPct val="20000"/>
        </a:spcBef>
        <a:spcAft>
          <a:spcPts val="59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958975" indent="-167005" algn="l" defTabSz="447675" rtl="0" eaLnBrk="0" fontAlgn="base" hangingPunct="0">
        <a:spcBef>
          <a:spcPct val="20000"/>
        </a:spcBef>
        <a:spcAft>
          <a:spcPts val="59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464435" indent="-224155" algn="l" defTabSz="448310" rtl="0" eaLnBrk="1" latinLnBrk="0" hangingPunct="1">
        <a:spcBef>
          <a:spcPct val="20000"/>
        </a:spcBef>
        <a:spcAft>
          <a:spcPts val="59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37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12110" indent="-224155" algn="l" defTabSz="448310" rtl="0" eaLnBrk="1" latinLnBrk="0" hangingPunct="1">
        <a:spcBef>
          <a:spcPct val="20000"/>
        </a:spcBef>
        <a:spcAft>
          <a:spcPts val="59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37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360420" indent="-224155" algn="l" defTabSz="448310" rtl="0" eaLnBrk="1" latinLnBrk="0" hangingPunct="1">
        <a:spcBef>
          <a:spcPct val="20000"/>
        </a:spcBef>
        <a:spcAft>
          <a:spcPts val="59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37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08730" indent="-224155" algn="l" defTabSz="448310" rtl="0" eaLnBrk="1" latinLnBrk="0" hangingPunct="1">
        <a:spcBef>
          <a:spcPct val="20000"/>
        </a:spcBef>
        <a:spcAft>
          <a:spcPts val="590"/>
        </a:spcAft>
        <a:buClr>
          <a:schemeClr val="accent1">
            <a:lumMod val="75000"/>
          </a:schemeClr>
        </a:buClr>
        <a:buSzPct val="145000"/>
        <a:buFont typeface="Arial" panose="020B0604020202020204"/>
        <a:buChar char="•"/>
        <a:defRPr sz="137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83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48310" algn="l" defTabSz="4483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895985" algn="l" defTabSz="4483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44295" algn="l" defTabSz="4483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791970" algn="l" defTabSz="4483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40280" algn="l" defTabSz="4483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88590" algn="l" defTabSz="4483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36265" algn="l" defTabSz="4483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584575" algn="l" defTabSz="4483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447675" y="596900"/>
            <a:ext cx="7505700" cy="598488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50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en-US" sz="2350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US" sz="2350" dirty="0">
              <a:solidFill>
                <a:prstClr val="black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 txBox="1"/>
          <p:nvPr/>
        </p:nvSpPr>
        <p:spPr>
          <a:xfrm>
            <a:off x="0" y="1335088"/>
            <a:ext cx="8961438" cy="53863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4190" indent="-50419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1960" dirty="0">
              <a:solidFill>
                <a:prstClr val="black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344613"/>
            <a:ext cx="8961438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3" name="Picture 2" descr="FINAL-water works log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3" t="16553" r="16667" b="16667"/>
          <a:stretch>
            <a:fillRect/>
          </a:stretch>
        </p:blipFill>
        <p:spPr bwMode="auto">
          <a:xfrm>
            <a:off x="4763" y="3175"/>
            <a:ext cx="13398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itle 1"/>
          <p:cNvSpPr txBox="1">
            <a:spLocks noChangeArrowheads="1"/>
          </p:cNvSpPr>
          <p:nvPr/>
        </p:nvSpPr>
        <p:spPr bwMode="auto">
          <a:xfrm>
            <a:off x="1054893" y="1997076"/>
            <a:ext cx="7554913" cy="340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59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625475" indent="-240030">
              <a:spcBef>
                <a:spcPct val="20000"/>
              </a:spcBef>
              <a:spcAft>
                <a:spcPts val="59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895350" indent="-240030">
              <a:spcBef>
                <a:spcPct val="20000"/>
              </a:spcBef>
              <a:spcAft>
                <a:spcPts val="59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163955" indent="-205105">
              <a:spcBef>
                <a:spcPct val="20000"/>
              </a:spcBef>
              <a:spcAft>
                <a:spcPts val="59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431925" indent="-205105">
              <a:spcBef>
                <a:spcPct val="20000"/>
              </a:spcBef>
              <a:spcAft>
                <a:spcPts val="59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1889125" indent="-205105" defTabSz="457200" eaLnBrk="0" fontAlgn="base" hangingPunct="0">
              <a:spcBef>
                <a:spcPct val="20000"/>
              </a:spcBef>
              <a:spcAft>
                <a:spcPts val="59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346325" indent="-205105" defTabSz="457200" eaLnBrk="0" fontAlgn="base" hangingPunct="0">
              <a:spcBef>
                <a:spcPct val="20000"/>
              </a:spcBef>
              <a:spcAft>
                <a:spcPts val="59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2803525" indent="-205105" defTabSz="457200" eaLnBrk="0" fontAlgn="base" hangingPunct="0">
              <a:spcBef>
                <a:spcPct val="20000"/>
              </a:spcBef>
              <a:spcAft>
                <a:spcPts val="59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260725" indent="-205105" defTabSz="457200" eaLnBrk="0" fontAlgn="base" hangingPunct="0">
              <a:spcBef>
                <a:spcPct val="20000"/>
              </a:spcBef>
              <a:spcAft>
                <a:spcPts val="59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4617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PRESENTATION ON  TWWDA MANDATE IN THE WATER ACT  2016.</a:t>
            </a:r>
            <a:endParaRPr lang="en-US" alt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1" dirty="0">
              <a:solidFill>
                <a:srgbClr val="04617B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 dirty="0">
                <a:solidFill>
                  <a:srgbClr val="04617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STAKEHOLDERS’ CONFERENCE FOR EMBE  WATER AND SANITATION COMPANY HELD ON 18</a:t>
            </a:r>
            <a:r>
              <a:rPr lang="en-US" altLang="en-US" sz="2000" b="1" baseline="30000" dirty="0">
                <a:solidFill>
                  <a:srgbClr val="04617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altLang="en-US" sz="2000" b="1" dirty="0">
                <a:solidFill>
                  <a:srgbClr val="04617B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OCTOBER 2023.</a:t>
            </a:r>
            <a:endParaRPr lang="en-US" altLang="en-US" sz="2000" b="1" dirty="0">
              <a:solidFill>
                <a:srgbClr val="04617B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000" b="1" dirty="0">
              <a:solidFill>
                <a:srgbClr val="04617B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BY PHILIP MUTUA-TECHNICAL MANAGER    EMBE WSP  ON BEHALF OF TWWDA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44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175" name="Rectangle 1"/>
          <p:cNvSpPr>
            <a:spLocks noChangeArrowheads="1"/>
          </p:cNvSpPr>
          <p:nvPr/>
        </p:nvSpPr>
        <p:spPr bwMode="auto">
          <a:xfrm>
            <a:off x="703262" y="4768158"/>
            <a:ext cx="75549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sz="20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6" name="Text Box 6"/>
          <p:cNvSpPr txBox="1">
            <a:spLocks noChangeArrowheads="1"/>
          </p:cNvSpPr>
          <p:nvPr/>
        </p:nvSpPr>
        <p:spPr bwMode="auto">
          <a:xfrm>
            <a:off x="1344613" y="533400"/>
            <a:ext cx="75549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TANA WATER WORKS DEVELOPMENT AGENCY (TWWDA)</a:t>
            </a:r>
            <a:endParaRPr lang="en-US" altLang="en-US" sz="2800" b="1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82686" y="5829617"/>
            <a:ext cx="5474250" cy="798513"/>
            <a:chOff x="2979738" y="5749925"/>
            <a:chExt cx="5474250" cy="798513"/>
          </a:xfrm>
        </p:grpSpPr>
        <p:pic>
          <p:nvPicPr>
            <p:cNvPr id="3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9738" y="5749925"/>
              <a:ext cx="746125" cy="79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18"/>
            <p:cNvSpPr>
              <a:spLocks noChangeArrowheads="1"/>
            </p:cNvSpPr>
            <p:nvPr/>
          </p:nvSpPr>
          <p:spPr bwMode="auto">
            <a:xfrm>
              <a:off x="3590925" y="6005483"/>
              <a:ext cx="4863063" cy="400110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tabLst>
                  <a:tab pos="969645" algn="l"/>
                </a:tabLst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tabLst>
                  <a:tab pos="969645" algn="l"/>
                </a:tabLst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tabLst>
                  <a:tab pos="969645" algn="l"/>
                </a:tabLst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tabLst>
                  <a:tab pos="969645" algn="l"/>
                </a:tabLst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tabLst>
                  <a:tab pos="969645" algn="l"/>
                </a:tabLst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tabLst>
                  <a:tab pos="969645" algn="l"/>
                </a:tabLst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tabLst>
                  <a:tab pos="969645" algn="l"/>
                </a:tabLst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tabLst>
                  <a:tab pos="969645" algn="l"/>
                </a:tabLst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tabLst>
                  <a:tab pos="969645" algn="l"/>
                </a:tabLst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en-GB" alt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TWWDA  IS ISO 9001:2015 CERTIFIED</a:t>
              </a:r>
              <a:endParaRPr lang="en-GB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447676"/>
            <a:ext cx="7551738" cy="981880"/>
          </a:xfrm>
        </p:spPr>
        <p:txBody>
          <a:bodyPr/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025" y="2899156"/>
            <a:ext cx="696277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Prompt reporting  in the Monthly Monitoring and Evaluation on Water Services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  collaboration, partnerships and information sharing for effective service delivery to the people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Mbeere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North Sub-County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FINAL-water works log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3" t="16553" r="16667" b="16667"/>
          <a:stretch>
            <a:fillRect/>
          </a:stretch>
        </p:blipFill>
        <p:spPr bwMode="auto">
          <a:xfrm>
            <a:off x="-85725" y="3175"/>
            <a:ext cx="1430338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525" y="448100"/>
            <a:ext cx="7550842" cy="5432275"/>
          </a:xfrm>
        </p:spPr>
        <p:txBody>
          <a:bodyPr/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BZ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  <a:endParaRPr lang="en-BZ" sz="3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BZ" sz="3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BZ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uality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Water Works for Improved Livelihood</a:t>
            </a:r>
            <a:endParaRPr lang="en-GB" sz="3600" dirty="0"/>
          </a:p>
        </p:txBody>
      </p:sp>
      <p:pic>
        <p:nvPicPr>
          <p:cNvPr id="4" name="Picture 2" descr="FINAL-water works log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3" t="16553" r="16667" b="16667"/>
          <a:stretch>
            <a:fillRect/>
          </a:stretch>
        </p:blipFill>
        <p:spPr bwMode="auto">
          <a:xfrm>
            <a:off x="-85725" y="3175"/>
            <a:ext cx="1430338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447676"/>
            <a:ext cx="7551738" cy="1237434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6023" y="1763247"/>
            <a:ext cx="779852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TANA WATER WORKS DEVELOPMENT AGENCY (TWWDA) MANDATE UNDER   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WATER ACT 2016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TWWDA’S INTERVENTION IN WATER &amp; SANITATION SERVICES 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FINAL-water works log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3" t="16553" r="16667" b="16667"/>
          <a:stretch>
            <a:fillRect/>
          </a:stretch>
        </p:blipFill>
        <p:spPr bwMode="auto">
          <a:xfrm>
            <a:off x="-85725" y="3175"/>
            <a:ext cx="1430338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2815" y="692785"/>
            <a:ext cx="3026410" cy="6373495"/>
          </a:xfrm>
        </p:spPr>
        <p:txBody>
          <a:bodyPr/>
          <a:lstStyle/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 Water Works Development Agency (TWWDA) is one of the nine (9) Water Works Development Agencies established through Legal Notice No. 28 of 26</a:t>
            </a:r>
            <a:r>
              <a:rPr lang="en-US" sz="16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April, 2019 in line with the Water Act 2016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geographical area of jurisdiction of the Agency is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Embu, Kirinyaga, Meru, Nyeri and Tharaka Nithi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counties covering an area of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17,193 km</a:t>
            </a:r>
            <a:r>
              <a:rPr lang="en-US" sz="16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a population of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3,960,222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(Kenya Population and Housing Census, 2019).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212158" y="927331"/>
            <a:ext cx="4587875" cy="48675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62025" y="447675"/>
            <a:ext cx="7551738" cy="862013"/>
          </a:xfrm>
        </p:spPr>
        <p:txBody>
          <a:bodyPr/>
          <a:lstStyle/>
          <a:p>
            <a:r>
              <a:rPr lang="en-GB" altLang="en-US" sz="2800" b="1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TWWDA MANDATE</a:t>
            </a:r>
            <a:endParaRPr lang="en-US" altLang="en-US" dirty="0">
              <a:ln>
                <a:noFill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025" y="1890713"/>
            <a:ext cx="7297737" cy="5022375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ln w="3175" cmpd="sng">
                  <a:noFill/>
                </a:ln>
                <a:latin typeface="Footlight MT Light" panose="0204060206030A020304" pitchFamily="18" charset="0"/>
                <a:ea typeface="+mj-ea"/>
                <a:cs typeface="Arial" panose="020B0604020202020204" pitchFamily="34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Agency derives its mandate from the Water Act 2016 clause 68 as follows: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Undertake the development, maintenance and management of National  Public Water Works within its area of jurisdiction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Operate Water Works and provide water services as a Water Service Provider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until such a time as responsibility for the operation and management of the waterworks are handed over to a county government, joint committee, authority of county governments or water services provider within whose area of jurisdiction or supply the waterworks is located; </a:t>
            </a: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800" b="1" dirty="0">
                <a:ln w="3175" cmpd="sng">
                  <a:noFill/>
                </a:ln>
                <a:latin typeface="Footlight MT Light" panose="0204060206030A020304" pitchFamily="18" charset="0"/>
                <a:ea typeface="+mj-ea"/>
                <a:cs typeface="Arial" panose="020B0604020202020204" pitchFamily="34" charset="0"/>
              </a:rPr>
              <a:t>      </a:t>
            </a:r>
            <a:endParaRPr lang="en-US" sz="1800" b="1" dirty="0">
              <a:ln w="3175" cmpd="sng">
                <a:noFill/>
              </a:ln>
              <a:latin typeface="Footlight MT Light" panose="0204060206030A020304" pitchFamily="18" charset="0"/>
              <a:ea typeface="+mj-ea"/>
              <a:cs typeface="Arial" panose="020B0604020202020204" pitchFamily="34" charset="0"/>
            </a:endParaRPr>
          </a:p>
          <a:p>
            <a:pPr>
              <a:defRPr/>
            </a:pPr>
            <a:endParaRPr lang="en-US" sz="2400" dirty="0">
              <a:latin typeface="Roman"/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10244" name="Picture 2" descr="FINAL-water works log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3" t="16553" r="16667" b="16667"/>
          <a:stretch>
            <a:fillRect/>
          </a:stretch>
        </p:blipFill>
        <p:spPr bwMode="auto">
          <a:xfrm>
            <a:off x="-85725" y="3175"/>
            <a:ext cx="1430338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0"/>
            <a:ext cx="7551738" cy="994611"/>
          </a:xfrm>
        </p:spPr>
        <p:txBody>
          <a:bodyPr/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TWWDA Mandate 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9340" y="1763044"/>
            <a:ext cx="7684423" cy="3005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reserve capacity for purposes of providing water services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w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here pursuant to section 103, the Regulatory Board orders the transfer of water services functions from a defaulting water services provider to another licensee; 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Provide Technical Services and Capacity Building to County governments and WSPs in their area of jurisdiction  as may be requested.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Provide Technical Support to the Water Cabinet Secretary in discharge </a:t>
            </a:r>
            <a:r>
              <a:rPr lang="en-US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 his or her functions under the Constitution and this Act.   </a:t>
            </a:r>
            <a:endParaRPr lang="en-US" sz="1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FINAL-water works log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3" t="16553" r="16667" b="16667"/>
          <a:stretch>
            <a:fillRect/>
          </a:stretch>
        </p:blipFill>
        <p:spPr bwMode="auto">
          <a:xfrm>
            <a:off x="-85725" y="3175"/>
            <a:ext cx="1430338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95535"/>
            <a:ext cx="7551738" cy="1531246"/>
          </a:xfrm>
        </p:spPr>
        <p:txBody>
          <a:bodyPr/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TWWDA’S INTERVENTION IN WATER&amp;SANITATION SERVICES 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025" y="2205726"/>
            <a:ext cx="7671612" cy="3371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Services and Capacity Building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 discharge the mandate on  Technical Services and Capacity building , the Agency has undertaken the following :-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of Non Revenue Water Management (NRWM) Equipment and training  on NRWM.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Facilitated the WSP’s interactions with the Water Police Unit an initiative of the Ministry of Water, Sanitation and Irrigation and the Ministry of Interior and Co-ordination of National Government (National Police Service)</a:t>
            </a:r>
            <a:endParaRPr lang="en-US" sz="1800" dirty="0"/>
          </a:p>
        </p:txBody>
      </p:sp>
      <p:pic>
        <p:nvPicPr>
          <p:cNvPr id="5" name="Picture 2" descr="FINAL-water works log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3" t="16553" r="16667" b="16667"/>
          <a:stretch>
            <a:fillRect/>
          </a:stretch>
        </p:blipFill>
        <p:spPr bwMode="auto">
          <a:xfrm>
            <a:off x="-85725" y="3175"/>
            <a:ext cx="1430338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1"/>
            <a:ext cx="7551738" cy="1331494"/>
          </a:xfrm>
        </p:spPr>
        <p:txBody>
          <a:bodyPr/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TWWDA’S INTERVENTION IN WATER&amp;SANITATION SERVICES 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8547" y="2344226"/>
            <a:ext cx="8752891" cy="4197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collaboration with Unit on areas of concerns for example  water services installations security, vandalism on water and sanitation infrastructure and Non Revenue Water Management.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4.Coordinated and facilitated the Water Police Unit during the unit’s operations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-Siakago and Ishiara Water Schemes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Invitation in the following trainings  organized by the Agency  for Agency staff and WSPs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 and   Drugs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Substances abuse prevention ,treatment and rehabilitation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HIV, Mental Health ,non-communicable diseases &amp;Nutrition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Citizen Service Delivery Charter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FINAL-water works log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3" t="16553" r="16667" b="16667"/>
          <a:stretch>
            <a:fillRect/>
          </a:stretch>
        </p:blipFill>
        <p:spPr bwMode="auto">
          <a:xfrm>
            <a:off x="-85725" y="3175"/>
            <a:ext cx="1430338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128337"/>
            <a:ext cx="7551738" cy="1299411"/>
          </a:xfrm>
        </p:spPr>
        <p:txBody>
          <a:bodyPr/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TWWDA’S INTERVENTION IN WATER&amp;SANITATION SERVICES 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02105" y="2093038"/>
            <a:ext cx="7924799" cy="1704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Non Revenue Water Management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 Safety, Testing ,Prevention and Care for HIV/AIDs. ICT security (FY 2021/22 )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Attendance of Stakeholder forums and Annual General meetings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FINAL-water works log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3" t="16553" r="16667" b="16667"/>
          <a:stretch>
            <a:fillRect/>
          </a:stretch>
        </p:blipFill>
        <p:spPr bwMode="auto">
          <a:xfrm>
            <a:off x="-85725" y="3175"/>
            <a:ext cx="1430338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526" y="117900"/>
            <a:ext cx="7550842" cy="1941759"/>
          </a:xfrm>
        </p:spPr>
        <p:txBody>
          <a:bodyPr/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TWWDA’S INTERVENTION IN WATER&amp;SANITATION SERVICES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GOING  PROJECT –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 SIAKAGO WATER  SUPPLY PROJECT</a:t>
            </a:r>
            <a:endParaRPr lang="en-GB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2" descr="FINAL-water works log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3" t="16553" r="16667" b="16667"/>
          <a:stretch>
            <a:fillRect/>
          </a:stretch>
        </p:blipFill>
        <p:spPr bwMode="auto">
          <a:xfrm>
            <a:off x="-85725" y="3175"/>
            <a:ext cx="1430338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S" val="1,2"/>
  <p:tag name="ISNEWSLIDENUMBER" val="True"/>
  <p:tag name="PREVIOUSNAME" val="C:\Users\Mike Mogusu\Documents\MOM\20151116 Kenya Mining Strategy_2nd progress review v4.pptx"/>
  <p:tag name="THINKCELLPRESENTATIONDONOTDELETE" val="&lt;?xml version=&quot;1.0&quot; encoding=&quot;UTF-16&quot; standalone=&quot;yes&quot;?&gt;&#10;&lt;root reqver=&quot;16160&quot;&gt;&lt;version val=&quot;17978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1&quot;&gt;&lt;elem m_fUsage=&quot;7.17570463519000070000E+000&quot;&gt;&lt;m_ppcolschidx val=&quot;0&quot;/&gt;&lt;m_rgb r=&quot;d9&quot; g=&quot;32&quot; b=&quot;9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3730</Words>
  <Application>WPS Presentation</Application>
  <PresentationFormat>Custom</PresentationFormat>
  <Paragraphs>84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9" baseType="lpstr">
      <vt:lpstr>Arial</vt:lpstr>
      <vt:lpstr>SimSun</vt:lpstr>
      <vt:lpstr>Wingdings</vt:lpstr>
      <vt:lpstr>Corbel</vt:lpstr>
      <vt:lpstr>Arial</vt:lpstr>
      <vt:lpstr>Calibri</vt:lpstr>
      <vt:lpstr>MS PGothic</vt:lpstr>
      <vt:lpstr>Arial Black</vt:lpstr>
      <vt:lpstr>Times New Roman</vt:lpstr>
      <vt:lpstr>Wingdings 2</vt:lpstr>
      <vt:lpstr>Constantia</vt:lpstr>
      <vt:lpstr>Footlight MT Light</vt:lpstr>
      <vt:lpstr>Calibri</vt:lpstr>
      <vt:lpstr>Roman</vt:lpstr>
      <vt:lpstr>Microsoft YaHei</vt:lpstr>
      <vt:lpstr>Arial Unicode MS</vt:lpstr>
      <vt:lpstr>Informal Roman</vt:lpstr>
      <vt:lpstr>Parallax</vt:lpstr>
      <vt:lpstr>PowerPoint 演示文稿</vt:lpstr>
      <vt:lpstr>OUTLINE</vt:lpstr>
      <vt:lpstr>PowerPoint 演示文稿</vt:lpstr>
      <vt:lpstr>TWWDA MANDATE</vt:lpstr>
      <vt:lpstr>TWWDA Mandate </vt:lpstr>
      <vt:lpstr>TWWDA’S INTERVENTION IN WATER&amp;SANITATION SERVICES </vt:lpstr>
      <vt:lpstr>TWWDA’S INTERVENTION IN WATER&amp;SANITATION SERVICES </vt:lpstr>
      <vt:lpstr>TWWDA’S INTERVENTION IN WATER&amp;SANITATION SERVICES </vt:lpstr>
      <vt:lpstr>TWWDA’S INTERVENTION IN WATER&amp;SANITATION SERVICES ON GOING  PROJECT – ENA SIAKAGO WATER  SUPPLY PROJECT</vt:lpstr>
      <vt:lpstr>WAY FORWARD</vt:lpstr>
      <vt:lpstr>PowerPoint 演示文稿</vt:lpstr>
    </vt:vector>
  </TitlesOfParts>
  <Company>McK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insights</dc:title>
  <dc:creator>Mike Mogusu</dc:creator>
  <cp:lastModifiedBy>Internal Auditor</cp:lastModifiedBy>
  <cp:revision>7708</cp:revision>
  <cp:lastPrinted>2020-08-05T15:02:00Z</cp:lastPrinted>
  <dcterms:created xsi:type="dcterms:W3CDTF">2015-08-14T09:12:00Z</dcterms:created>
  <dcterms:modified xsi:type="dcterms:W3CDTF">2023-10-18T06:35:00Z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  <property fmtid="{D5CDD505-2E9C-101B-9397-08002B2CF9AE}" pid="11" name="ICV">
    <vt:lpwstr>C305973475F84C99AFCB7BE7C664B2FC_13</vt:lpwstr>
  </property>
  <property fmtid="{D5CDD505-2E9C-101B-9397-08002B2CF9AE}" pid="12" name="KSOProductBuildVer">
    <vt:lpwstr>1033-12.2.0.13266</vt:lpwstr>
  </property>
</Properties>
</file>